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638" y="43"/>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2020/2/25</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2020/2/25</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60"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81"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i="1"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26" name="矩形 125">
            <a:extLst>
              <a:ext uri="{FF2B5EF4-FFF2-40B4-BE49-F238E27FC236}">
                <a16:creationId xmlns:a16="http://schemas.microsoft.com/office/drawing/2014/main" id="{A45083CA-4E6A-4A6B-AFEC-345350FFB0CE}"/>
              </a:ext>
            </a:extLst>
          </p:cNvPr>
          <p:cNvSpPr/>
          <p:nvPr/>
        </p:nvSpPr>
        <p:spPr>
          <a:xfrm>
            <a:off x="9361136" y="5343756"/>
            <a:ext cx="2131811" cy="369332"/>
          </a:xfrm>
          <a:prstGeom prst="rect">
            <a:avLst/>
          </a:prstGeom>
        </p:spPr>
        <p:txBody>
          <a:bodyPr wrap="square">
            <a:spAutoFit/>
          </a:bodyPr>
          <a:lstStyle/>
          <a:p>
            <a:r>
              <a:rPr lang="en-US" altLang="zh-CN" dirty="0">
                <a:solidFill>
                  <a:srgbClr val="0000FF"/>
                </a:solidFill>
              </a:rPr>
              <a:t>probe via ICMP</a:t>
            </a: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65 -0.00162 L 0.00026 0.14005 L 0.39714 0.14514 L 0.39232 0.10973 L 0.65911 0.11482 L 0.66107 0.48102 L 0.50716 0.5757 L 0.50534 0.38473 " pathEditMode="relative" ptsTypes="AAAAAAAA">
                                      <p:cBhvr>
                                        <p:cTn id="54" dur="2000" fill="hold"/>
                                        <p:tgtEl>
                                          <p:spTgt spid="1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1126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26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0" presetClass="path" presetSubtype="0" accel="50000" decel="50000" fill="hold" nodeType="withEffect">
                                  <p:stCondLst>
                                    <p:cond delay="0"/>
                                  </p:stCondLst>
                                  <p:childTnLst>
                                    <p:animMotion origin="layout" path="M -0.50872 -0.43056 L -0.50781 -0.28889 L -0.11093 -0.2838 L -0.11575 -0.31921 L 0.15104 -0.31412 L 0.153 0.05208 L -0.00091 0.14676 L -0.00273 -0.04421 " pathEditMode="relative" ptsTypes="AAAAAAAA">
                                      <p:cBhvr>
                                        <p:cTn id="7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6148</TotalTime>
  <Words>6638</Words>
  <Application>Microsoft Office PowerPoint</Application>
  <PresentationFormat>宽屏</PresentationFormat>
  <Paragraphs>1649</Paragraphs>
  <Slides>85</Slides>
  <Notes>71</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6" baseType="lpstr">
      <vt:lpstr>MS PGothic</vt:lpstr>
      <vt:lpstr>MS PGothic</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380</cp:revision>
  <dcterms:created xsi:type="dcterms:W3CDTF">2015-05-07T17:29:00Z</dcterms:created>
  <dcterms:modified xsi:type="dcterms:W3CDTF">2020-02-25T02:10:43Z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